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201" d="100"/>
          <a:sy n="201" d="100"/>
        </p:scale>
        <p:origin x="-2688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DFC-FF0C-4AFF-96E9-F12E3E8F0AC2}" type="datetimeFigureOut">
              <a:rPr lang="ro-RO" smtClean="0"/>
              <a:t>2/8/16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E691-53E6-4182-8F86-3EFEABD20EE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03237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DFC-FF0C-4AFF-96E9-F12E3E8F0AC2}" type="datetimeFigureOut">
              <a:rPr lang="ro-RO" smtClean="0"/>
              <a:t>2/8/16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E691-53E6-4182-8F86-3EFEABD20EE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9440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DFC-FF0C-4AFF-96E9-F12E3E8F0AC2}" type="datetimeFigureOut">
              <a:rPr lang="ro-RO" smtClean="0"/>
              <a:t>2/8/16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E691-53E6-4182-8F86-3EFEABD20EE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6693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DFC-FF0C-4AFF-96E9-F12E3E8F0AC2}" type="datetimeFigureOut">
              <a:rPr lang="ro-RO" smtClean="0"/>
              <a:t>2/8/16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E691-53E6-4182-8F86-3EFEABD20EE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9446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DFC-FF0C-4AFF-96E9-F12E3E8F0AC2}" type="datetimeFigureOut">
              <a:rPr lang="ro-RO" smtClean="0"/>
              <a:t>2/8/16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E691-53E6-4182-8F86-3EFEABD20EE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1399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DFC-FF0C-4AFF-96E9-F12E3E8F0AC2}" type="datetimeFigureOut">
              <a:rPr lang="ro-RO" smtClean="0"/>
              <a:t>2/8/16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E691-53E6-4182-8F86-3EFEABD20EE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67423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DFC-FF0C-4AFF-96E9-F12E3E8F0AC2}" type="datetimeFigureOut">
              <a:rPr lang="ro-RO" smtClean="0"/>
              <a:t>2/8/16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E691-53E6-4182-8F86-3EFEABD20EE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6270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DFC-FF0C-4AFF-96E9-F12E3E8F0AC2}" type="datetimeFigureOut">
              <a:rPr lang="ro-RO" smtClean="0"/>
              <a:t>2/8/16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E691-53E6-4182-8F86-3EFEABD20EE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7915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DFC-FF0C-4AFF-96E9-F12E3E8F0AC2}" type="datetimeFigureOut">
              <a:rPr lang="ro-RO" smtClean="0"/>
              <a:t>2/8/16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E691-53E6-4182-8F86-3EFEABD20EE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561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DFC-FF0C-4AFF-96E9-F12E3E8F0AC2}" type="datetimeFigureOut">
              <a:rPr lang="ro-RO" smtClean="0"/>
              <a:t>2/8/16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E691-53E6-4182-8F86-3EFEABD20EE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51247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DFC-FF0C-4AFF-96E9-F12E3E8F0AC2}" type="datetimeFigureOut">
              <a:rPr lang="ro-RO" smtClean="0"/>
              <a:t>2/8/16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E691-53E6-4182-8F86-3EFEABD20EE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49167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DFC-FF0C-4AFF-96E9-F12E3E8F0AC2}" type="datetimeFigureOut">
              <a:rPr lang="ro-RO" smtClean="0"/>
              <a:t>2/8/16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DE691-53E6-4182-8F86-3EFEABD20EE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3460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e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1362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40728" y="3314700"/>
            <a:ext cx="3855028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o-RO" sz="6000" dirty="0" smtClean="0">
                <a:solidFill>
                  <a:schemeClr val="bg1"/>
                </a:solidFill>
                <a:latin typeface="Myriad Pro Cond" panose="020B0506030403020204" pitchFamily="34" charset="0"/>
              </a:rPr>
              <a:t>Title example (MPC, 60pt)</a:t>
            </a:r>
            <a:endParaRPr lang="ro-RO" sz="6000" dirty="0">
              <a:solidFill>
                <a:schemeClr val="bg1"/>
              </a:solidFill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379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a_mo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1362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9090" y="3429000"/>
            <a:ext cx="70658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 smtClean="0">
                <a:solidFill>
                  <a:srgbClr val="312783"/>
                </a:solidFill>
                <a:latin typeface="Myriad Pro Cond" panose="020B0506030403020204" pitchFamily="34" charset="0"/>
              </a:rPr>
              <a:t>Exemplu Paragraf: (font - Myriad Pro Cond, 20pt) - </a:t>
            </a:r>
            <a:r>
              <a:rPr lang="en-US" sz="2000" dirty="0" err="1" smtClean="0">
                <a:solidFill>
                  <a:srgbClr val="312783"/>
                </a:solidFill>
                <a:latin typeface="Myriad Pro Cond" panose="020B0506030403020204" pitchFamily="34" charset="0"/>
              </a:rPr>
              <a:t>Lorem</a:t>
            </a:r>
            <a:r>
              <a:rPr lang="en-US" sz="2000" dirty="0" smtClean="0">
                <a:solidFill>
                  <a:srgbClr val="312783"/>
                </a:solidFill>
                <a:latin typeface="Myriad Pro Cond" panose="020B0506030403020204" pitchFamily="34" charset="0"/>
              </a:rPr>
              <a:t> </a:t>
            </a:r>
            <a:r>
              <a:rPr lang="en-US" sz="2000" dirty="0" err="1" smtClean="0">
                <a:solidFill>
                  <a:srgbClr val="312783"/>
                </a:solidFill>
                <a:latin typeface="Myriad Pro Cond" panose="020B0506030403020204" pitchFamily="34" charset="0"/>
              </a:rPr>
              <a:t>Ipsum</a:t>
            </a:r>
            <a:r>
              <a:rPr lang="en-US" sz="2000" dirty="0" smtClean="0">
                <a:solidFill>
                  <a:srgbClr val="312783"/>
                </a:solidFill>
                <a:latin typeface="Myriad Pro Cond" panose="020B0506030403020204" pitchFamily="34" charset="0"/>
              </a:rPr>
              <a:t> is simply dummy text of the printing and typesetting industry. </a:t>
            </a:r>
            <a:r>
              <a:rPr lang="en-US" sz="2000" dirty="0" err="1" smtClean="0">
                <a:solidFill>
                  <a:srgbClr val="312783"/>
                </a:solidFill>
                <a:latin typeface="Myriad Pro Cond" panose="020B0506030403020204" pitchFamily="34" charset="0"/>
              </a:rPr>
              <a:t>Lorem</a:t>
            </a:r>
            <a:r>
              <a:rPr lang="en-US" sz="2000" dirty="0" smtClean="0">
                <a:solidFill>
                  <a:srgbClr val="312783"/>
                </a:solidFill>
                <a:latin typeface="Myriad Pro Cond" panose="020B0506030403020204" pitchFamily="34" charset="0"/>
              </a:rPr>
              <a:t> </a:t>
            </a:r>
            <a:r>
              <a:rPr lang="en-US" sz="2000" dirty="0" err="1" smtClean="0">
                <a:solidFill>
                  <a:srgbClr val="312783"/>
                </a:solidFill>
                <a:latin typeface="Myriad Pro Cond" panose="020B0506030403020204" pitchFamily="34" charset="0"/>
              </a:rPr>
              <a:t>Ipsum</a:t>
            </a:r>
            <a:r>
              <a:rPr lang="en-US" sz="2000" dirty="0" smtClean="0">
                <a:solidFill>
                  <a:srgbClr val="312783"/>
                </a:solidFill>
                <a:latin typeface="Myriad Pro Cond" panose="020B0506030403020204" pitchFamily="34" charset="0"/>
              </a:rPr>
              <a:t>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  <a:endParaRPr lang="ro-RO" sz="2000" dirty="0">
              <a:solidFill>
                <a:srgbClr val="312783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9090" y="616343"/>
            <a:ext cx="5590311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o-RO" sz="4400" dirty="0" smtClean="0">
                <a:solidFill>
                  <a:schemeClr val="bg1"/>
                </a:solidFill>
                <a:latin typeface="Myriad Pro Cond" panose="020B0506030403020204" pitchFamily="34" charset="0"/>
              </a:rPr>
              <a:t>Slide title (MPC, 44pt)</a:t>
            </a:r>
            <a:endParaRPr lang="ro-RO" sz="4400" dirty="0">
              <a:solidFill>
                <a:schemeClr val="bg1"/>
              </a:solidFill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530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a_mo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1362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9090" y="616343"/>
            <a:ext cx="5590311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o-RO" sz="4400" dirty="0" smtClean="0">
                <a:solidFill>
                  <a:schemeClr val="bg1"/>
                </a:solidFill>
                <a:latin typeface="Myriad Pro Cond" panose="020B0506030403020204" pitchFamily="34" charset="0"/>
              </a:rPr>
              <a:t>Slide title (MPC, 44pt)</a:t>
            </a:r>
            <a:endParaRPr lang="ro-RO" sz="4400" dirty="0">
              <a:solidFill>
                <a:schemeClr val="bg1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9090" y="3429000"/>
            <a:ext cx="70658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 smtClean="0">
                <a:solidFill>
                  <a:srgbClr val="312783"/>
                </a:solidFill>
                <a:latin typeface="Myriad Pro Cond" panose="020B0506030403020204" pitchFamily="34" charset="0"/>
              </a:rPr>
              <a:t>Exemplu Paragraf: (font - Myriad Pro Cond, 20pt) - </a:t>
            </a:r>
            <a:r>
              <a:rPr lang="en-US" sz="2000" dirty="0" err="1" smtClean="0">
                <a:solidFill>
                  <a:srgbClr val="312783"/>
                </a:solidFill>
                <a:latin typeface="Myriad Pro Cond" panose="020B0506030403020204" pitchFamily="34" charset="0"/>
              </a:rPr>
              <a:t>Lorem</a:t>
            </a:r>
            <a:r>
              <a:rPr lang="en-US" sz="2000" dirty="0" smtClean="0">
                <a:solidFill>
                  <a:srgbClr val="312783"/>
                </a:solidFill>
                <a:latin typeface="Myriad Pro Cond" panose="020B0506030403020204" pitchFamily="34" charset="0"/>
              </a:rPr>
              <a:t> </a:t>
            </a:r>
            <a:r>
              <a:rPr lang="en-US" sz="2000" dirty="0" err="1" smtClean="0">
                <a:solidFill>
                  <a:srgbClr val="312783"/>
                </a:solidFill>
                <a:latin typeface="Myriad Pro Cond" panose="020B0506030403020204" pitchFamily="34" charset="0"/>
              </a:rPr>
              <a:t>Ipsum</a:t>
            </a:r>
            <a:r>
              <a:rPr lang="en-US" sz="2000" dirty="0" smtClean="0">
                <a:solidFill>
                  <a:srgbClr val="312783"/>
                </a:solidFill>
                <a:latin typeface="Myriad Pro Cond" panose="020B0506030403020204" pitchFamily="34" charset="0"/>
              </a:rPr>
              <a:t> is simply dummy text of the printing and typesetting industry. </a:t>
            </a:r>
            <a:r>
              <a:rPr lang="en-US" sz="2000" dirty="0" err="1" smtClean="0">
                <a:solidFill>
                  <a:srgbClr val="312783"/>
                </a:solidFill>
                <a:latin typeface="Myriad Pro Cond" panose="020B0506030403020204" pitchFamily="34" charset="0"/>
              </a:rPr>
              <a:t>Lorem</a:t>
            </a:r>
            <a:r>
              <a:rPr lang="en-US" sz="2000" dirty="0" smtClean="0">
                <a:solidFill>
                  <a:srgbClr val="312783"/>
                </a:solidFill>
                <a:latin typeface="Myriad Pro Cond" panose="020B0506030403020204" pitchFamily="34" charset="0"/>
              </a:rPr>
              <a:t> </a:t>
            </a:r>
            <a:r>
              <a:rPr lang="en-US" sz="2000" dirty="0" err="1" smtClean="0">
                <a:solidFill>
                  <a:srgbClr val="312783"/>
                </a:solidFill>
                <a:latin typeface="Myriad Pro Cond" panose="020B0506030403020204" pitchFamily="34" charset="0"/>
              </a:rPr>
              <a:t>Ipsum</a:t>
            </a:r>
            <a:r>
              <a:rPr lang="en-US" sz="2000" dirty="0" smtClean="0">
                <a:solidFill>
                  <a:srgbClr val="312783"/>
                </a:solidFill>
                <a:latin typeface="Myriad Pro Cond" panose="020B0506030403020204" pitchFamily="34" charset="0"/>
              </a:rPr>
              <a:t>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  <a:endParaRPr lang="ro-RO" sz="2000" dirty="0">
              <a:solidFill>
                <a:srgbClr val="312783"/>
              </a:solidFill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77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_mo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1362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9090" y="616343"/>
            <a:ext cx="5590311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o-RO" sz="4400" dirty="0" smtClean="0">
                <a:solidFill>
                  <a:schemeClr val="bg1"/>
                </a:solidFill>
                <a:latin typeface="Myriad Pro Cond" panose="020B0506030403020204" pitchFamily="34" charset="0"/>
              </a:rPr>
              <a:t>Slide title (MPC, 44pt)</a:t>
            </a:r>
            <a:endParaRPr lang="ro-RO" sz="4400" dirty="0">
              <a:solidFill>
                <a:schemeClr val="bg1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9090" y="3429000"/>
            <a:ext cx="70658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 smtClean="0">
                <a:solidFill>
                  <a:srgbClr val="312783"/>
                </a:solidFill>
                <a:latin typeface="Myriad Pro Cond" panose="020B0506030403020204" pitchFamily="34" charset="0"/>
              </a:rPr>
              <a:t>Exemplu Paragraf: (font - Myriad Pro Cond, 20pt) - </a:t>
            </a:r>
            <a:r>
              <a:rPr lang="en-US" sz="2000" dirty="0" err="1" smtClean="0">
                <a:solidFill>
                  <a:srgbClr val="312783"/>
                </a:solidFill>
                <a:latin typeface="Myriad Pro Cond" panose="020B0506030403020204" pitchFamily="34" charset="0"/>
              </a:rPr>
              <a:t>Lorem</a:t>
            </a:r>
            <a:r>
              <a:rPr lang="en-US" sz="2000" dirty="0" smtClean="0">
                <a:solidFill>
                  <a:srgbClr val="312783"/>
                </a:solidFill>
                <a:latin typeface="Myriad Pro Cond" panose="020B0506030403020204" pitchFamily="34" charset="0"/>
              </a:rPr>
              <a:t> </a:t>
            </a:r>
            <a:r>
              <a:rPr lang="en-US" sz="2000" dirty="0" err="1" smtClean="0">
                <a:solidFill>
                  <a:srgbClr val="312783"/>
                </a:solidFill>
                <a:latin typeface="Myriad Pro Cond" panose="020B0506030403020204" pitchFamily="34" charset="0"/>
              </a:rPr>
              <a:t>Ipsum</a:t>
            </a:r>
            <a:r>
              <a:rPr lang="en-US" sz="2000" dirty="0" smtClean="0">
                <a:solidFill>
                  <a:srgbClr val="312783"/>
                </a:solidFill>
                <a:latin typeface="Myriad Pro Cond" panose="020B0506030403020204" pitchFamily="34" charset="0"/>
              </a:rPr>
              <a:t> is simply dummy text of the printing and typesetting industry. </a:t>
            </a:r>
            <a:r>
              <a:rPr lang="en-US" sz="2000" dirty="0" err="1" smtClean="0">
                <a:solidFill>
                  <a:srgbClr val="312783"/>
                </a:solidFill>
                <a:latin typeface="Myriad Pro Cond" panose="020B0506030403020204" pitchFamily="34" charset="0"/>
              </a:rPr>
              <a:t>Lorem</a:t>
            </a:r>
            <a:r>
              <a:rPr lang="en-US" sz="2000" dirty="0" smtClean="0">
                <a:solidFill>
                  <a:srgbClr val="312783"/>
                </a:solidFill>
                <a:latin typeface="Myriad Pro Cond" panose="020B0506030403020204" pitchFamily="34" charset="0"/>
              </a:rPr>
              <a:t> </a:t>
            </a:r>
            <a:r>
              <a:rPr lang="en-US" sz="2000" dirty="0" err="1" smtClean="0">
                <a:solidFill>
                  <a:srgbClr val="312783"/>
                </a:solidFill>
                <a:latin typeface="Myriad Pro Cond" panose="020B0506030403020204" pitchFamily="34" charset="0"/>
              </a:rPr>
              <a:t>Ipsum</a:t>
            </a:r>
            <a:r>
              <a:rPr lang="en-US" sz="2000" dirty="0" smtClean="0">
                <a:solidFill>
                  <a:srgbClr val="312783"/>
                </a:solidFill>
                <a:latin typeface="Myriad Pro Cond" panose="020B0506030403020204" pitchFamily="34" charset="0"/>
              </a:rPr>
              <a:t>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  <a:endParaRPr lang="ro-RO" sz="2000" dirty="0">
              <a:solidFill>
                <a:srgbClr val="312783"/>
              </a:solidFill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452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" y="0"/>
            <a:ext cx="911362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9090" y="616343"/>
            <a:ext cx="5590311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o-RO" sz="4400" dirty="0" smtClean="0">
                <a:solidFill>
                  <a:schemeClr val="bg1"/>
                </a:solidFill>
                <a:latin typeface="Myriad Pro Cond" panose="020B0506030403020204" pitchFamily="34" charset="0"/>
              </a:rPr>
              <a:t>Slide title (MPC, 44pt)</a:t>
            </a:r>
            <a:endParaRPr lang="ro-RO" sz="4400" dirty="0">
              <a:solidFill>
                <a:schemeClr val="bg1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9090" y="3429000"/>
            <a:ext cx="70658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 smtClean="0">
                <a:solidFill>
                  <a:srgbClr val="312783"/>
                </a:solidFill>
                <a:latin typeface="Myriad Pro Cond" panose="020B0506030403020204" pitchFamily="34" charset="0"/>
              </a:rPr>
              <a:t>Paragraph example: (font - Myriad Pro Cond, 20pt) - </a:t>
            </a:r>
            <a:r>
              <a:rPr lang="en-US" sz="2000" dirty="0" err="1" smtClean="0">
                <a:solidFill>
                  <a:srgbClr val="312783"/>
                </a:solidFill>
                <a:latin typeface="Myriad Pro Cond" panose="020B0506030403020204" pitchFamily="34" charset="0"/>
              </a:rPr>
              <a:t>Lorem</a:t>
            </a:r>
            <a:r>
              <a:rPr lang="en-US" sz="2000" dirty="0" smtClean="0">
                <a:solidFill>
                  <a:srgbClr val="312783"/>
                </a:solidFill>
                <a:latin typeface="Myriad Pro Cond" panose="020B0506030403020204" pitchFamily="34" charset="0"/>
              </a:rPr>
              <a:t> </a:t>
            </a:r>
            <a:r>
              <a:rPr lang="en-US" sz="2000" dirty="0" err="1" smtClean="0">
                <a:solidFill>
                  <a:srgbClr val="312783"/>
                </a:solidFill>
                <a:latin typeface="Myriad Pro Cond" panose="020B0506030403020204" pitchFamily="34" charset="0"/>
              </a:rPr>
              <a:t>Ipsum</a:t>
            </a:r>
            <a:r>
              <a:rPr lang="en-US" sz="2000" dirty="0" smtClean="0">
                <a:solidFill>
                  <a:srgbClr val="312783"/>
                </a:solidFill>
                <a:latin typeface="Myriad Pro Cond" panose="020B0506030403020204" pitchFamily="34" charset="0"/>
              </a:rPr>
              <a:t> is simply dummy text of the printing and typesetting industry. </a:t>
            </a:r>
            <a:r>
              <a:rPr lang="en-US" sz="2000" dirty="0" err="1" smtClean="0">
                <a:solidFill>
                  <a:srgbClr val="312783"/>
                </a:solidFill>
                <a:latin typeface="Myriad Pro Cond" panose="020B0506030403020204" pitchFamily="34" charset="0"/>
              </a:rPr>
              <a:t>Lorem</a:t>
            </a:r>
            <a:r>
              <a:rPr lang="en-US" sz="2000" dirty="0" smtClean="0">
                <a:solidFill>
                  <a:srgbClr val="312783"/>
                </a:solidFill>
                <a:latin typeface="Myriad Pro Cond" panose="020B0506030403020204" pitchFamily="34" charset="0"/>
              </a:rPr>
              <a:t> </a:t>
            </a:r>
            <a:r>
              <a:rPr lang="en-US" sz="2000" dirty="0" err="1" smtClean="0">
                <a:solidFill>
                  <a:srgbClr val="312783"/>
                </a:solidFill>
                <a:latin typeface="Myriad Pro Cond" panose="020B0506030403020204" pitchFamily="34" charset="0"/>
              </a:rPr>
              <a:t>Ipsum</a:t>
            </a:r>
            <a:r>
              <a:rPr lang="en-US" sz="2000" dirty="0" smtClean="0">
                <a:solidFill>
                  <a:srgbClr val="312783"/>
                </a:solidFill>
                <a:latin typeface="Myriad Pro Cond" panose="020B0506030403020204" pitchFamily="34" charset="0"/>
              </a:rPr>
              <a:t>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  <a:endParaRPr lang="ro-RO" sz="2000" dirty="0">
              <a:solidFill>
                <a:srgbClr val="312783"/>
              </a:solidFill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601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</TotalTime>
  <Words>351</Words>
  <Application>Microsoft Macintosh PowerPoint</Application>
  <PresentationFormat>On-screen Show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Eugen STAN</dc:creator>
  <cp:lastModifiedBy>Laurentiu Mihai</cp:lastModifiedBy>
  <cp:revision>6</cp:revision>
  <dcterms:created xsi:type="dcterms:W3CDTF">2014-09-16T06:51:42Z</dcterms:created>
  <dcterms:modified xsi:type="dcterms:W3CDTF">2016-02-08T10:04:30Z</dcterms:modified>
</cp:coreProperties>
</file>